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6" r:id="rId8"/>
    <p:sldId id="260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70" d="100"/>
          <a:sy n="70" d="100"/>
        </p:scale>
        <p:origin x="-2778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B07F5C4-CD03-44DE-9B97-3AFE22F73817}" type="datetimeFigureOut">
              <a:rPr lang="el-GR" smtClean="0"/>
              <a:t>21/7/2014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A038089-E606-497B-8AE9-71E6172C1E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F5C4-CD03-44DE-9B97-3AFE22F73817}" type="datetimeFigureOut">
              <a:rPr lang="el-GR" smtClean="0"/>
              <a:t>21/7/2014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089-E606-497B-8AE9-71E6172C1E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F5C4-CD03-44DE-9B97-3AFE22F73817}" type="datetimeFigureOut">
              <a:rPr lang="el-GR" smtClean="0"/>
              <a:t>21/7/2014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089-E606-497B-8AE9-71E6172C1E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F5C4-CD03-44DE-9B97-3AFE22F73817}" type="datetimeFigureOut">
              <a:rPr lang="el-GR" smtClean="0"/>
              <a:t>21/7/2014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089-E606-497B-8AE9-71E6172C1E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F5C4-CD03-44DE-9B97-3AFE22F73817}" type="datetimeFigureOut">
              <a:rPr lang="el-GR" smtClean="0"/>
              <a:t>21/7/2014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089-E606-497B-8AE9-71E6172C1E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F5C4-CD03-44DE-9B97-3AFE22F73817}" type="datetimeFigureOut">
              <a:rPr lang="el-GR" smtClean="0"/>
              <a:t>21/7/2014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089-E606-497B-8AE9-71E6172C1ED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F5C4-CD03-44DE-9B97-3AFE22F73817}" type="datetimeFigureOut">
              <a:rPr lang="el-GR" smtClean="0"/>
              <a:t>21/7/2014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089-E606-497B-8AE9-71E6172C1ED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F5C4-CD03-44DE-9B97-3AFE22F73817}" type="datetimeFigureOut">
              <a:rPr lang="el-GR" smtClean="0"/>
              <a:t>21/7/2014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089-E606-497B-8AE9-71E6172C1E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F5C4-CD03-44DE-9B97-3AFE22F73817}" type="datetimeFigureOut">
              <a:rPr lang="el-GR" smtClean="0"/>
              <a:t>21/7/2014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089-E606-497B-8AE9-71E6172C1E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B07F5C4-CD03-44DE-9B97-3AFE22F73817}" type="datetimeFigureOut">
              <a:rPr lang="el-GR" smtClean="0"/>
              <a:t>21/7/2014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A038089-E606-497B-8AE9-71E6172C1E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B07F5C4-CD03-44DE-9B97-3AFE22F73817}" type="datetimeFigureOut">
              <a:rPr lang="el-GR" smtClean="0"/>
              <a:t>21/7/2014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A038089-E606-497B-8AE9-71E6172C1E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B07F5C4-CD03-44DE-9B97-3AFE22F73817}" type="datetimeFigureOut">
              <a:rPr lang="el-GR" smtClean="0"/>
              <a:t>21/7/2014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038089-E606-497B-8AE9-71E6172C1ED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70C0"/>
                </a:solidFill>
                <a:latin typeface="Segoe Script" panose="020B0504020000000003" pitchFamily="34" charset="0"/>
              </a:rPr>
              <a:t>Καλό καλοκαίρι, κορίτσια από το Ζεφύρι!</a:t>
            </a:r>
            <a:endParaRPr lang="el-GR" dirty="0">
              <a:solidFill>
                <a:srgbClr val="0070C0"/>
              </a:solidFill>
              <a:latin typeface="Segoe Script" panose="020B0504020000000003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00" y="2204864"/>
            <a:ext cx="4902851" cy="36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2747797" cy="206084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31" y="3212976"/>
            <a:ext cx="2054574" cy="29249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07112"/>
            <a:ext cx="1923678" cy="25649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3467805"/>
            <a:ext cx="1995686" cy="26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4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50257"/>
            <a:ext cx="2939819" cy="220486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09" y="701182"/>
            <a:ext cx="2214246" cy="295232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60" y="3356992"/>
            <a:ext cx="2015679" cy="268757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709">
            <a:off x="1763688" y="671582"/>
            <a:ext cx="1847120" cy="24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02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3296"/>
            <a:ext cx="3888432" cy="55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6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24" y="692696"/>
            <a:ext cx="3949200" cy="559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649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38164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62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43" y="620688"/>
            <a:ext cx="397302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55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65" y="620688"/>
            <a:ext cx="4002459" cy="5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758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0519"/>
            <a:ext cx="3888431" cy="550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89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620688"/>
            <a:ext cx="397812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10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1731574" cy="230876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07" y="946594"/>
            <a:ext cx="1731574" cy="230876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0728"/>
            <a:ext cx="1711665" cy="228222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20" y="3573016"/>
            <a:ext cx="1779662" cy="237288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91" y="3530096"/>
            <a:ext cx="1782390" cy="237652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41" y="3497442"/>
            <a:ext cx="1872208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93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ινέζα">
  <a:themeElements>
    <a:clrScheme name="Πινέζα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Πινέζα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ινέζ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144</TotalTime>
  <Words>8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Πινέζα</vt:lpstr>
      <vt:lpstr>Καλό καλοκαίρι, κορίτσια από το Ζεφύρι!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Καλό καλοκαίρι, κορίτσια από το Ζεφύρι!</dc:title>
  <dc:creator>user</dc:creator>
  <cp:lastModifiedBy>keda</cp:lastModifiedBy>
  <cp:revision>10</cp:revision>
  <dcterms:created xsi:type="dcterms:W3CDTF">2014-06-26T09:57:33Z</dcterms:created>
  <dcterms:modified xsi:type="dcterms:W3CDTF">2014-07-21T13:05:57Z</dcterms:modified>
</cp:coreProperties>
</file>